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4"/>
  </p:notesMasterIdLst>
  <p:sldIdLst>
    <p:sldId id="257" r:id="rId3"/>
    <p:sldId id="258" r:id="rId4"/>
    <p:sldId id="259" r:id="rId5"/>
    <p:sldId id="262" r:id="rId6"/>
    <p:sldId id="263" r:id="rId7"/>
    <p:sldId id="267" r:id="rId8"/>
    <p:sldId id="265" r:id="rId9"/>
    <p:sldId id="261" r:id="rId10"/>
    <p:sldId id="274" r:id="rId11"/>
    <p:sldId id="269" r:id="rId12"/>
    <p:sldId id="275" r:id="rId13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8717104"/>
        <c:axId val="215492816"/>
      </c:lineChart>
      <c:dateAx>
        <c:axId val="348717104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15492816"/>
        <c:crosses val="autoZero"/>
        <c:auto val="1"/>
        <c:lblOffset val="100"/>
        <c:baseTimeUnit val="months"/>
      </c:dateAx>
      <c:valAx>
        <c:axId val="2154928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8717104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16/03/2023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16/03/2023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16/03/2023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16/03/2023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16/03/2023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862713" y="450078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16</a:t>
            </a:r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-03-2023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Febrero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3336629" y="2419846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Febrero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60568" y="2031259"/>
            <a:ext cx="4363259" cy="1651280"/>
          </a:xfrm>
        </p:spPr>
        <p:txBody>
          <a:bodyPr>
            <a:normAutofit/>
          </a:bodyPr>
          <a:lstStyle/>
          <a:p>
            <a:r>
              <a:rPr lang="es-MX" dirty="0" smtClean="0"/>
              <a:t>BUZON DE QUEJAS, SUJERENCIAS Y MEJORAS</a:t>
            </a:r>
            <a:endParaRPr lang="es-MX" dirty="0"/>
          </a:p>
        </p:txBody>
      </p:sp>
      <p:sp>
        <p:nvSpPr>
          <p:cNvPr id="3" name="Rectángulo 2"/>
          <p:cNvSpPr/>
          <p:nvPr/>
        </p:nvSpPr>
        <p:spPr>
          <a:xfrm>
            <a:off x="6823827" y="2344764"/>
            <a:ext cx="481045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el mes de febrero no se presento ninguna queja</a:t>
            </a:r>
            <a:endParaRPr lang="es-E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46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42869" y="443604"/>
            <a:ext cx="9609702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EVENTOS Y DINAMICAS DE MOTIVACIÓN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75" y="3066089"/>
            <a:ext cx="4264545" cy="31711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042" y="3066089"/>
            <a:ext cx="4224248" cy="313483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346316" y="1434873"/>
            <a:ext cx="8501974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realizo la dinámica “buzón de la amistad” </a:t>
            </a:r>
          </a:p>
          <a:p>
            <a:pPr algn="just"/>
            <a:r>
              <a:rPr lang="es-E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Donde las personas pudieron dedicar tarjetas con mensajes alusivos al día del amor y la amistad, así como también obsequiar dulces y chocolates.</a:t>
            </a:r>
          </a:p>
          <a:p>
            <a:pPr algn="just"/>
            <a:r>
              <a:rPr lang="es-E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la cual hubo respuesta positiva y mucha participación por parte de los trabajadores. 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70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1294071" y="590294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659389" y="4903520"/>
            <a:ext cx="1853632" cy="55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NO SE 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566808"/>
              </p:ext>
            </p:extLst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9542259" y="4146234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7" y="1322350"/>
            <a:ext cx="8444272" cy="296054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984" y="1322350"/>
            <a:ext cx="3426647" cy="8656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734" y="4555460"/>
            <a:ext cx="4748530" cy="1657942"/>
          </a:xfrm>
          <a:prstGeom prst="rect">
            <a:avLst/>
          </a:prstGeom>
        </p:spPr>
      </p:pic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542259" y="2994437"/>
            <a:ext cx="185363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latin typeface="Dekar" panose="02000000000000000000" pitchFamily="50" charset="0"/>
              </a:rPr>
              <a:t>EN FEBRERO SE PRESENTÓ UN ACCIDENTE</a:t>
            </a:r>
            <a:endParaRPr lang="es-ES" altLang="es-MX" sz="1500" b="1" dirty="0"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6237447" y="564248"/>
            <a:ext cx="3363754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	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729" y="3015417"/>
            <a:ext cx="6211167" cy="283884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79" y="1456539"/>
            <a:ext cx="5830454" cy="108128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794934" y="2537823"/>
            <a:ext cx="303106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febrero se impartieron los siguientes cursos: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243667" y="2968028"/>
            <a:ext cx="2133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indent="-171450">
              <a:buFont typeface="Arial" panose="020B0604020202020204" pitchFamily="34" charset="0"/>
              <a:buChar char="•"/>
            </a:pPr>
            <a:r>
              <a:rPr lang="es-MX" sz="1200" dirty="0" smtClean="0"/>
              <a:t>APQP</a:t>
            </a:r>
            <a:endParaRPr lang="es-MX" sz="1200" dirty="0"/>
          </a:p>
          <a:p>
            <a:pPr marL="72000" indent="-171450">
              <a:buFont typeface="Arial" panose="020B0604020202020204" pitchFamily="34" charset="0"/>
              <a:buChar char="•"/>
            </a:pPr>
            <a:r>
              <a:rPr lang="es-MX" sz="1200" dirty="0"/>
              <a:t>BUSQUEDA Y </a:t>
            </a:r>
            <a:r>
              <a:rPr lang="es-MX" sz="1200" dirty="0" smtClean="0"/>
              <a:t>RESCATE</a:t>
            </a:r>
            <a:endParaRPr lang="es-MX" sz="1200" dirty="0"/>
          </a:p>
          <a:p>
            <a:pPr marL="72000" indent="-171450">
              <a:buFont typeface="Arial" panose="020B0604020202020204" pitchFamily="34" charset="0"/>
              <a:buChar char="•"/>
            </a:pPr>
            <a:r>
              <a:rPr lang="es-MX" sz="1200" dirty="0"/>
              <a:t>EVACUACION Y SIMULACRO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200" dirty="0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695592" y="5151878"/>
            <a:ext cx="322974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</a:t>
            </a: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1794934" y="4229230"/>
            <a:ext cx="29972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100% del cumplimiento de los cursos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01383" y="555525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Febrero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83" y="2499424"/>
            <a:ext cx="3051117" cy="40681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752" y="233773"/>
            <a:ext cx="3525886" cy="24593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097" y="3048147"/>
            <a:ext cx="3494541" cy="29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081672" y="232590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FEBRERO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17" y="2048472"/>
            <a:ext cx="8133911" cy="190397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632" y="3000461"/>
            <a:ext cx="2693670" cy="359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266793" y="278476"/>
            <a:ext cx="778666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QUINCENA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FEBRERO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81" y="3936063"/>
            <a:ext cx="3480730" cy="26096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055" t="5725" r="1439"/>
          <a:stretch/>
        </p:blipFill>
        <p:spPr>
          <a:xfrm>
            <a:off x="6201296" y="1452857"/>
            <a:ext cx="5278582" cy="35663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105" y="1452857"/>
            <a:ext cx="3483806" cy="22629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215893" y="5372441"/>
            <a:ext cx="524938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la segunda quincena de febrero aumentó la productividad</a:t>
            </a:r>
            <a:endParaRPr lang="es-ES" sz="16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404851" y="639771"/>
            <a:ext cx="112720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FEBRERO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2023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63" t="4696" r="1318" b="11151"/>
          <a:stretch/>
        </p:blipFill>
        <p:spPr>
          <a:xfrm>
            <a:off x="1504604" y="2459767"/>
            <a:ext cx="9551324" cy="252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53891" y="573269"/>
            <a:ext cx="643001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CELEBRACIÓN DE CUMPLEAÑOS DEL MES DE FEBRERO2023 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12" y="1050322"/>
            <a:ext cx="4120679" cy="55001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366" y="1872063"/>
            <a:ext cx="5072177" cy="38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121367" y="302212"/>
            <a:ext cx="6965685" cy="1056117"/>
          </a:xfrm>
        </p:spPr>
        <p:txBody>
          <a:bodyPr>
            <a:normAutofit fontScale="85000" lnSpcReduction="10000"/>
          </a:bodyPr>
          <a:lstStyle/>
          <a:p>
            <a:r>
              <a:rPr lang="es-MX" dirty="0" smtClean="0"/>
              <a:t>BOLETIN MENSUAL DE COMUNICACIÓN INTERNA DEL MES DE FEBRERO 2023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23" t="1213" r="956" b="1158"/>
          <a:stretch/>
        </p:blipFill>
        <p:spPr>
          <a:xfrm>
            <a:off x="6592339" y="2052011"/>
            <a:ext cx="5494713" cy="42566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689" t="1780" r="1154" b="410"/>
          <a:stretch/>
        </p:blipFill>
        <p:spPr>
          <a:xfrm>
            <a:off x="729576" y="2002865"/>
            <a:ext cx="5554494" cy="43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7284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2477</TotalTime>
  <Words>202</Words>
  <Application>Microsoft Office PowerPoint</Application>
  <PresentationFormat>Panorámica</PresentationFormat>
  <Paragraphs>45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Dekar</vt:lpstr>
      <vt:lpstr>Tahoma</vt:lpstr>
      <vt:lpstr>Wingdings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81</cp:revision>
  <cp:lastPrinted>2023-03-04T18:20:46Z</cp:lastPrinted>
  <dcterms:created xsi:type="dcterms:W3CDTF">2022-09-02T16:29:25Z</dcterms:created>
  <dcterms:modified xsi:type="dcterms:W3CDTF">2023-03-16T20:02:15Z</dcterms:modified>
</cp:coreProperties>
</file>